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sldIdLst>
    <p:sldId id="284" r:id="rId4"/>
    <p:sldId id="283" r:id="rId5"/>
    <p:sldId id="256" r:id="rId6"/>
    <p:sldId id="258" r:id="rId7"/>
    <p:sldId id="259" r:id="rId8"/>
    <p:sldId id="264" r:id="rId9"/>
    <p:sldId id="265" r:id="rId10"/>
    <p:sldId id="266" r:id="rId11"/>
    <p:sldId id="271" r:id="rId12"/>
    <p:sldId id="272" r:id="rId13"/>
    <p:sldId id="273" r:id="rId14"/>
    <p:sldId id="267" r:id="rId15"/>
    <p:sldId id="280" r:id="rId16"/>
    <p:sldId id="286" r:id="rId17"/>
    <p:sldId id="287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64065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5526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590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920835" y="134694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7"/>
          <p:cNvSpPr/>
          <p:nvPr/>
        </p:nvSpPr>
        <p:spPr>
          <a:xfrm>
            <a:off x="920835" y="4299698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8"/>
          <p:cNvSpPr/>
          <p:nvPr/>
        </p:nvSpPr>
        <p:spPr>
          <a:xfrm>
            <a:off x="920835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9"/>
          <p:cNvGrpSpPr>
            <a:grpSpLocks/>
          </p:cNvGrpSpPr>
          <p:nvPr/>
        </p:nvGrpSpPr>
        <p:grpSpPr bwMode="auto">
          <a:xfrm>
            <a:off x="9650413" y="4068763"/>
            <a:ext cx="1079500" cy="1081087"/>
            <a:chOff x="9685338" y="4460675"/>
            <a:chExt cx="1080904" cy="1080902"/>
          </a:xfrm>
        </p:grpSpPr>
        <p:sp>
          <p:nvSpPr>
            <p:cNvPr id="8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11"/>
            <p:cNvSpPr>
              <a:spLocks noChangeArrowheads="1"/>
            </p:cNvSpPr>
            <p:nvPr/>
          </p:nvSpPr>
          <p:spPr bwMode="auto">
            <a:xfrm>
              <a:off x="9793428" y="4568607"/>
              <a:ext cx="864723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>
            <a:noAutofit/>
          </a:bodyPr>
          <a:lstStyle>
            <a:lvl1pPr algn="l">
              <a:lnSpc>
                <a:spcPct val="80000"/>
              </a:lnSpc>
              <a:defRPr sz="7200" cap="all" baseline="0">
                <a:blipFill dpi="0" rotWithShape="1">
                  <a:blip r:embed="rId3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/>
          <a:lstStyle>
            <a:lvl1pPr marL="0" indent="0" algn="l">
              <a:buNone/>
              <a:defRPr sz="1650">
                <a:solidFill>
                  <a:schemeClr val="tx1"/>
                </a:solidFill>
              </a:defRPr>
            </a:lvl1pPr>
            <a:lvl2pPr marL="342900" indent="0" algn="ctr">
              <a:buNone/>
              <a:defRPr sz="1650"/>
            </a:lvl2pPr>
            <a:lvl3pPr marL="685800" indent="0" algn="ctr">
              <a:buNone/>
              <a:defRPr sz="165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7B4CF-B3D2-4C4E-8E27-AEDC6AAD3125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3263" y="4289425"/>
            <a:ext cx="1193800" cy="639763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6D81FC28-D854-4F08-A745-9FC6932EAE7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1651349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0757B-C49F-4610-9A38-CA13F72ABAFD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72AD9-7213-48A1-9471-CEBE6BC8B22D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894997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896938" y="2325688"/>
            <a:ext cx="1082675" cy="1081087"/>
            <a:chOff x="9685338" y="4460675"/>
            <a:chExt cx="1080904" cy="1080902"/>
          </a:xfrm>
        </p:grpSpPr>
        <p:sp>
          <p:nvSpPr>
            <p:cNvPr id="6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7" name="Oval 9"/>
            <p:cNvSpPr>
              <a:spLocks noChangeArrowheads="1"/>
            </p:cNvSpPr>
            <p:nvPr/>
          </p:nvSpPr>
          <p:spPr bwMode="auto">
            <a:xfrm>
              <a:off x="9793111" y="4568607"/>
              <a:ext cx="865357" cy="865039"/>
            </a:xfrm>
            <a:prstGeom prst="ellipse">
              <a:avLst/>
            </a:prstGeom>
            <a:noFill/>
            <a:ln w="254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/>
          <a:lstStyle>
            <a:lvl1pPr>
              <a:lnSpc>
                <a:spcPct val="80000"/>
              </a:lnSpc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5" y="5020056"/>
            <a:ext cx="9052560" cy="1066800"/>
          </a:xfrm>
        </p:spPr>
        <p:txBody>
          <a:bodyPr/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138" y="6272213"/>
            <a:ext cx="2644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6DB34-8A89-45CB-ADA9-7BD6E8700645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813" y="6272213"/>
            <a:ext cx="632777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4550" y="2506663"/>
            <a:ext cx="1187450" cy="719137"/>
          </a:xfrm>
        </p:spPr>
        <p:txBody>
          <a:bodyPr/>
          <a:lstStyle>
            <a:lvl1pPr>
              <a:defRPr sz="2100"/>
            </a:lvl1pPr>
          </a:lstStyle>
          <a:p>
            <a:pPr>
              <a:defRPr/>
            </a:pPr>
            <a:fld id="{EF4A641C-FCC7-4851-8941-4A6C5BCE9F28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4262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246FC-2707-404D-9420-BE449840B41F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5A5CF-E786-402F-8666-66384D0F17E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99226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/>
          <a:lstStyle>
            <a:lvl1pPr marL="0" indent="0">
              <a:buNone/>
              <a:defRPr sz="1500" b="1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4519F-B783-4511-8F30-28F63B4F4470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AB098-1581-4508-8E3D-577EE2EDC9A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34321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EDAE07-0B16-4228-AC51-331C1E9D9175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64DBF-45BD-4D28-8D13-786E7CEB568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089510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D4682-1A48-45BD-9409-83396B3C10E9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4EE909-E68E-4094-8EB3-9FB1E9348D0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714493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11403013" y="6229350"/>
            <a:ext cx="457200" cy="457200"/>
            <a:chOff x="11361456" y="6195813"/>
            <a:chExt cx="548640" cy="548640"/>
          </a:xfrm>
        </p:grpSpPr>
        <p:sp>
          <p:nvSpPr>
            <p:cNvPr id="7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10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1FE3A-DB2E-4634-9626-F4DD00494949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4996B2-CB9E-49B9-BAFD-88DE995628FB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0173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55015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/>
          <p:cNvSpPr/>
          <p:nvPr/>
        </p:nvSpPr>
        <p:spPr>
          <a:xfrm>
            <a:off x="8303741" y="2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6" name="Group 7"/>
          <p:cNvGrpSpPr>
            <a:grpSpLocks noChangeAspect="1"/>
          </p:cNvGrpSpPr>
          <p:nvPr/>
        </p:nvGrpSpPr>
        <p:grpSpPr bwMode="auto">
          <a:xfrm>
            <a:off x="11403013" y="6229350"/>
            <a:ext cx="457200" cy="457200"/>
            <a:chOff x="11361456" y="6195813"/>
            <a:chExt cx="548640" cy="548640"/>
          </a:xfrm>
        </p:grpSpPr>
        <p:sp>
          <p:nvSpPr>
            <p:cNvPr id="7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8" name="Oval 9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/>
          <a:lstStyle>
            <a:lvl1pPr>
              <a:defRPr sz="2400" b="1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750"/>
              </a:spcBef>
              <a:buNone/>
              <a:defRPr sz="105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37F7A-A9D3-4902-B8E6-994C5806802B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CE45C-A89C-4D8E-B1C1-167130E6DDD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900092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E16A0-E020-4D91-B6C4-A000C92911B3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B19BD-2D5D-406A-8174-C805AA136EE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7361530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533400"/>
            <a:ext cx="2552700" cy="5638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1" y="533400"/>
            <a:ext cx="7505700" cy="5638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AE8F03-912B-47A6-B572-AAC1B4217188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026B3-4AB5-46D9-8694-8DDD0330E75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9248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887BB5-D258-45D0-A3E0-A6EDAB3A365F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00AD6-671F-4016-8400-173F5327E617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124534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5DA7D-03DE-4305-8C94-2C109CD4033A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5989B-EDEA-4158-812A-5E5ACA552FA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750641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C3B7D-F04A-4CD4-B962-BFA672565276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66C10-94EE-431F-9521-FBD3E3DE67E2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82139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1EB59-B3BC-4FCA-8250-E7B42DE12FD4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9B4233-8FF2-4C8F-B74C-007199EBEA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458093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38C591-45F5-4B58-93DF-15E9E60297D1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606A5F-C50C-43DA-ADE6-FA865A999A4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697106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7D137-5AF1-499E-803F-87E1F92CEE8C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4B914-B9BC-46A7-A820-25D2E1CD48E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98329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370D10-6363-4185-81D1-D00AB3E6788C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E9FF1-2E82-4FDB-A709-008CA567354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326072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2879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77E9E4-0588-4180-9F37-B70455BF1F11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F37AE-AAA3-4B19-8279-B01E3693E89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9111505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TW" altLang="en-US" noProof="0"/>
              <a:t>按一下圖示以新增圖片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282CB-0500-418A-BA47-05EFD84AE9F2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E3ACF-6A23-4A0F-8F3F-732E69305244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462228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699E0-74EB-4FEB-8A17-56AD7DD8D337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DE9BF-0C69-4C48-8610-DF9BE96572D9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9474547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09699-198A-4BF8-9095-16D6622C666E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1C808-71F6-4C6A-A86C-D23FA9D1820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230670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5518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48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92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96369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5923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3060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E61A35DE-3969-4E8C-99F1-954230F0F85A}" type="datetimeFigureOut">
              <a:rPr lang="zh-TW" altLang="en-US" smtClean="0"/>
              <a:t>2020/10/8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40868BD-2AD7-4E2D-912D-2CDAD6153A5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3686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8388" y="484188"/>
            <a:ext cx="10058400" cy="16097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68388" y="2120900"/>
            <a:ext cx="10058400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88" y="6272213"/>
            <a:ext cx="32734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chemeClr val="tx2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B3A31CDC-EC0C-432F-8096-6AF8B9D64FEE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7438" y="6272213"/>
            <a:ext cx="63293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800">
                <a:solidFill>
                  <a:schemeClr val="tx2"/>
                </a:solidFill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grpSp>
        <p:nvGrpSpPr>
          <p:cNvPr id="4102" name="Group 6"/>
          <p:cNvGrpSpPr>
            <a:grpSpLocks noChangeAspect="1"/>
          </p:cNvGrpSpPr>
          <p:nvPr/>
        </p:nvGrpSpPr>
        <p:grpSpPr bwMode="auto">
          <a:xfrm>
            <a:off x="11403013" y="6229350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/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5131" name="Oval 8"/>
            <p:cNvSpPr>
              <a:spLocks noChangeArrowheads="1"/>
            </p:cNvSpPr>
            <p:nvPr/>
          </p:nvSpPr>
          <p:spPr bwMode="auto">
            <a:xfrm>
              <a:off x="11395746" y="6230103"/>
              <a:ext cx="480060" cy="480060"/>
            </a:xfrm>
            <a:prstGeom prst="ellipse">
              <a:avLst/>
            </a:prstGeom>
            <a:noFill/>
            <a:ln w="12700" algn="ctr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defRPr/>
              </a:pPr>
              <a:endParaRPr lang="zh-TW" altLang="en-US"/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0938" y="6272213"/>
            <a:ext cx="63976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000" b="1">
                <a:solidFill>
                  <a:srgbClr val="FFFFFF"/>
                </a:solidFill>
                <a:latin typeface="Rockwell Condensed" panose="02060603050405020104" pitchFamily="18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923E0CDD-8A9F-466F-80D0-BE63E82A681C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153848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 cap="all"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Rockwell Condensed" panose="02060603050405020104" pitchFamily="18" charset="0"/>
        </a:defRPr>
      </a:lvl9pPr>
    </p:titleStyle>
    <p:bodyStyle>
      <a:lvl1pPr marL="136525" indent="-136525" algn="l" defTabSz="68580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547688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54063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958850" indent="-136525" algn="l" defTabSz="685800" rtl="0" eaLnBrk="0" fontAlgn="base" hangingPunct="0">
        <a:lnSpc>
          <a:spcPct val="90000"/>
        </a:lnSpc>
        <a:spcBef>
          <a:spcPts val="300"/>
        </a:spcBef>
        <a:spcAft>
          <a:spcPts val="150"/>
        </a:spcAft>
        <a:buClr>
          <a:srgbClr val="9E3611"/>
        </a:buClr>
        <a:buSzPct val="85000"/>
        <a:buFont typeface="Wingdings" panose="05000000000000000000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20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42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1650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875000" indent="-171450" algn="l" defTabSz="685800" rtl="0" eaLnBrk="1" latinLnBrk="0" hangingPunct="1">
        <a:lnSpc>
          <a:spcPct val="90000"/>
        </a:lnSpc>
        <a:spcBef>
          <a:spcPts val="300"/>
        </a:spcBef>
        <a:spcAft>
          <a:spcPts val="15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TW" altLang="en-US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TW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751E2391-0A5F-49EF-95D0-96F074267875}" type="datetimeFigureOut">
              <a:rPr lang="en-US" altLang="zh-TW"/>
              <a:pPr>
                <a:defRPr/>
              </a:pPr>
              <a:t>10/8/2020</a:t>
            </a:fld>
            <a:endParaRPr lang="en-US" alt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898989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43CA60D-0AF1-49DC-AFC5-DFB83699483E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905070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gif"/><Relationship Id="rId7" Type="http://schemas.openxmlformats.org/officeDocument/2006/relationships/image" Target="../media/image17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rump Cartoon Trump Rules GIF - TrumpCartoon TrumpRules - Discover &amp; Share 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15" y="2114550"/>
            <a:ext cx="474345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語音泡泡: 橢圓形 3">
            <a:extLst>
              <a:ext uri="{FF2B5EF4-FFF2-40B4-BE49-F238E27FC236}">
                <a16:creationId xmlns:a16="http://schemas.microsoft.com/office/drawing/2014/main" id="{DDF4E3F1-82F9-40D8-A75A-631B8A60ADA5}"/>
              </a:ext>
            </a:extLst>
          </p:cNvPr>
          <p:cNvSpPr/>
          <p:nvPr/>
        </p:nvSpPr>
        <p:spPr>
          <a:xfrm>
            <a:off x="4153775" y="169863"/>
            <a:ext cx="5636611" cy="1798637"/>
          </a:xfrm>
          <a:prstGeom prst="wedgeEllipseCallout">
            <a:avLst>
              <a:gd name="adj1" fmla="val -58577"/>
              <a:gd name="adj2" fmla="val 102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Did you do your </a:t>
            </a:r>
            <a:r>
              <a:rPr kumimoji="0" lang="en-US" altLang="zh-TW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homework</a:t>
            </a: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?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  <p:pic>
        <p:nvPicPr>
          <p:cNvPr id="1028" name="Picture 4" descr="Sick Corona Sticker for iOS &amp; Android |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286" y="2960687"/>
            <a:ext cx="42291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想法泡泡: 雲朵 5">
            <a:extLst>
              <a:ext uri="{FF2B5EF4-FFF2-40B4-BE49-F238E27FC236}">
                <a16:creationId xmlns:a16="http://schemas.microsoft.com/office/drawing/2014/main" id="{EEB25BF2-0590-47B9-859F-1572F6B704C0}"/>
              </a:ext>
            </a:extLst>
          </p:cNvPr>
          <p:cNvSpPr/>
          <p:nvPr/>
        </p:nvSpPr>
        <p:spPr>
          <a:xfrm>
            <a:off x="8958536" y="1968500"/>
            <a:ext cx="3005138" cy="1479550"/>
          </a:xfrm>
          <a:prstGeom prst="cloudCallout">
            <a:avLst>
              <a:gd name="adj1" fmla="val -53954"/>
              <a:gd name="adj2" fmla="val 90803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標楷體" panose="03000509000000000000" pitchFamily="65" charset="-120"/>
                <a:cs typeface="+mn-cs"/>
              </a:rPr>
              <a:t>Sure thing!</a:t>
            </a:r>
            <a:endParaRPr kumimoji="0" lang="zh-TW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標楷體" panose="03000509000000000000" pitchFamily="65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97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747953" y="149772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ck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693572" y="288466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have a </a:t>
            </a:r>
            <a:r>
              <a:rPr lang="en-US" altLang="zh-TW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cold</a:t>
            </a:r>
          </a:p>
          <a:p>
            <a:pPr lvl="0"/>
            <a:r>
              <a:rPr lang="en-US" altLang="zh-TW" sz="4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I'm </a:t>
            </a:r>
            <a:r>
              <a:rPr lang="en-US" altLang="zh-TW" sz="4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not feeling </a:t>
            </a:r>
            <a:r>
              <a:rPr lang="en-US" altLang="zh-TW" sz="4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well.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7" name="Picture 2" descr="Sick Fever GIF - Sick Fever Febbre - Discover &amp; Share GIFs | Cute love gif,  Cute cartoon pictures, Cute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1772" y="2412124"/>
            <a:ext cx="4541143" cy="4443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228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3826780" y="157655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t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r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e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d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040414" y="617226"/>
            <a:ext cx="44984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sleepy</a:t>
            </a:r>
          </a:p>
          <a:p>
            <a:pPr lvl="0"/>
            <a:r>
              <a:rPr lang="en-US" altLang="zh-TW" sz="4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feel dog-tired 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22530" name="Picture 2" descr="So tired...should head to bed | Tired gif, Disney gif, Romantic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196" y="2523347"/>
            <a:ext cx="7224422" cy="4334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924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5324" y="-19707"/>
            <a:ext cx="9170276" cy="6877707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22069" y="659292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angry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31640" y="659292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happy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189579" y="659292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sad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45324" y="5375140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hungry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19713" y="5375140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thirsty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294102" y="5375140"/>
            <a:ext cx="1780338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sick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565536" y="5375140"/>
            <a:ext cx="1821687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tired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4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nside Out Reaction GIF by Disney Pixar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1509" cy="27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Joy Inside Out GIFs - Get the best GIF on GIPHY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469" y="-1"/>
            <a:ext cx="4006523" cy="276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nside out disney sad GIF on GIFER - by Dalaghma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00" y="0"/>
            <a:ext cx="4503800" cy="276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om Is Hungry GIF by GIF Generator | Gfyca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9265"/>
            <a:ext cx="3105807" cy="298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Thirsty GIFs - Get the best gif on GIFE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998" y="3329265"/>
            <a:ext cx="3123652" cy="298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So tired...should head to bed | Tired gif, Disney gif, Romantic 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465" y="3289349"/>
            <a:ext cx="4373790" cy="298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橢圓 8"/>
          <p:cNvSpPr/>
          <p:nvPr/>
        </p:nvSpPr>
        <p:spPr>
          <a:xfrm>
            <a:off x="0" y="2225679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1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0" name="橢圓 9"/>
          <p:cNvSpPr/>
          <p:nvPr/>
        </p:nvSpPr>
        <p:spPr>
          <a:xfrm>
            <a:off x="3875631" y="2175969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2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7882154" y="2130081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3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-17845" y="5872646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4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3079515" y="5821860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5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9450130" y="5913567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7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70731" y="2251609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angry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4659144" y="2201899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happy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678310" y="2266972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sad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59723" y="5879637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hungry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49405" y="5879637"/>
            <a:ext cx="2197644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thirsty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252441" y="5897557"/>
            <a:ext cx="1821687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tired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026" name="Picture 2" descr="Sick Fever GIF - Sick Fever Febbre - Discover &amp; Share GIFs | Cute love gif,  Cute cartoon pictures, Cute 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71" y="3283376"/>
            <a:ext cx="3087113" cy="30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橢圓 13"/>
          <p:cNvSpPr/>
          <p:nvPr/>
        </p:nvSpPr>
        <p:spPr>
          <a:xfrm>
            <a:off x="6252360" y="5863686"/>
            <a:ext cx="740979" cy="88532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6</a:t>
            </a:r>
            <a:endParaRPr kumimoji="0" lang="zh-TW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032586" y="5965427"/>
            <a:ext cx="1780338" cy="833466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sick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30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52954" y="491726"/>
            <a:ext cx="8883554" cy="1188720"/>
          </a:xfrm>
        </p:spPr>
        <p:txBody>
          <a:bodyPr>
            <a:normAutofit/>
          </a:bodyPr>
          <a:lstStyle/>
          <a:p>
            <a:r>
              <a:rPr lang="en-US" altLang="zh-TW" sz="6000" dirty="0" smtClean="0"/>
              <a:t>The great Designer</a:t>
            </a:r>
            <a:endParaRPr lang="zh-TW" altLang="en-US" sz="6000" dirty="0"/>
          </a:p>
        </p:txBody>
      </p:sp>
      <p:pic>
        <p:nvPicPr>
          <p:cNvPr id="2050" name="Picture 2" descr="Cat Art Sticker by Pusheen for iOS &amp; Android |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93" y="1495990"/>
            <a:ext cx="5750476" cy="575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79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/>
          <p:cNvSpPr txBox="1">
            <a:spLocks noChangeArrowheads="1"/>
          </p:cNvSpPr>
          <p:nvPr/>
        </p:nvSpPr>
        <p:spPr bwMode="auto">
          <a:xfrm>
            <a:off x="2736492" y="390525"/>
            <a:ext cx="8718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6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 Rounded MT Bold" panose="020F0704030504030204" pitchFamily="34" charset="0"/>
                <a:ea typeface="新細明體" panose="02020500000000000000" pitchFamily="18" charset="-120"/>
                <a:cs typeface="+mn-cs"/>
              </a:rPr>
              <a:t>Homework this week</a:t>
            </a:r>
            <a:endParaRPr kumimoji="0" lang="zh-TW" altLang="en-US" sz="66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 Rounded MT Bold" panose="020F0704030504030204" pitchFamily="34" charset="0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4035" name="文字方塊 2"/>
          <p:cNvSpPr txBox="1">
            <a:spLocks noChangeArrowheads="1"/>
          </p:cNvSpPr>
          <p:nvPr/>
        </p:nvSpPr>
        <p:spPr bwMode="auto">
          <a:xfrm>
            <a:off x="174882" y="1811063"/>
            <a:ext cx="11966575" cy="50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altLang="zh-TW" sz="5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CD1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22-25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首。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說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讀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聽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CD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時跟著大聲唸。完成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請家長在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課本</a:t>
            </a:r>
            <a:r>
              <a:rPr lang="en-US" altLang="zh-TW" sz="5400" b="1" dirty="0" err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P14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簽名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可換印章。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</a:t>
            </a:r>
            <a:r>
              <a:rPr lang="en-US" altLang="zh-TW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完成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英語練習簿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Unit 1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單字，每個</a:t>
            </a: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54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遍，鼓勵表情貼圖創作</a:t>
            </a:r>
            <a:r>
              <a:rPr lang="zh-TW" altLang="en-US" sz="54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，下週一交</a:t>
            </a:r>
            <a:r>
              <a:rPr lang="zh-TW" altLang="en-US" sz="5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44036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82" y="303420"/>
            <a:ext cx="2391338" cy="1195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9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side Out_ Guessing the feelings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2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nside Out GIF by DNAlexius on DeviantAr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251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857998" y="2270234"/>
            <a:ext cx="2033753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Disgust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5076496" y="1035271"/>
            <a:ext cx="116664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Joy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9455368" y="2097100"/>
            <a:ext cx="218352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Sadness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68014" y="3273975"/>
            <a:ext cx="1623849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Anger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01766" y="1389214"/>
            <a:ext cx="1308535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TW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Fear</a:t>
            </a:r>
            <a:endParaRPr lang="zh-TW" altLang="en-US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30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熊猫君带你穿越世界名画，萌出新高度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1077913"/>
            <a:ext cx="3667125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2" r="3815" b="4054"/>
          <a:stretch>
            <a:fillRect/>
          </a:stretch>
        </p:blipFill>
        <p:spPr bwMode="auto">
          <a:xfrm>
            <a:off x="5445125" y="-38100"/>
            <a:ext cx="4878388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57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side Out Reaction GIF by Disney Pixar - Find &amp; Share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306" y="2979683"/>
            <a:ext cx="6975388" cy="387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2608306" y="157655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600" dirty="0" smtClean="0">
                <a:solidFill>
                  <a:srgbClr val="FF0000"/>
                </a:solidFill>
                <a:latin typeface="EngTRESS B" panose="02000500000000000000" pitchFamily="2" charset="0"/>
              </a:rPr>
              <a:t>a</a:t>
            </a:r>
            <a:r>
              <a:rPr lang="en-US" altLang="zh-TW" sz="16600" dirty="0" smtClean="0">
                <a:solidFill>
                  <a:srgbClr val="0000CC"/>
                </a:solidFill>
                <a:latin typeface="EngTRESS B" panose="02000500000000000000" pitchFamily="2" charset="0"/>
              </a:rPr>
              <a:t>ngry</a:t>
            </a:r>
            <a:endParaRPr lang="zh-TW" altLang="en-US" sz="16600" dirty="0">
              <a:solidFill>
                <a:srgbClr val="0000CC"/>
              </a:solidFill>
              <a:latin typeface="EngTRESS B" panose="02000500000000000000" pitchFamily="2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040414" y="419265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1" dirty="0" smtClean="0">
                <a:latin typeface="Comic Sans MS" panose="030F0702030302020204" pitchFamily="66" charset="0"/>
              </a:rPr>
              <a:t>mad</a:t>
            </a:r>
          </a:p>
          <a:p>
            <a:r>
              <a:rPr lang="en-US" altLang="zh-TW" sz="44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piss off</a:t>
            </a:r>
          </a:p>
          <a:p>
            <a:r>
              <a:rPr lang="en-US" altLang="zh-TW" sz="4400" b="1" dirty="0">
                <a:solidFill>
                  <a:srgbClr val="006600"/>
                </a:solidFill>
                <a:latin typeface="Comic Sans MS" panose="030F0702030302020204" pitchFamily="66" charset="0"/>
              </a:rPr>
              <a:t>hit the ceiling</a:t>
            </a:r>
            <a:endParaRPr lang="zh-TW" altLang="en-US" sz="4400" b="1" dirty="0">
              <a:solidFill>
                <a:srgbClr val="0066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608306" y="157655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ppy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040414" y="419265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glad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joyful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over the moon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8434" name="Picture 2" descr="Joy Inside Out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042" y="2784402"/>
            <a:ext cx="7222688" cy="407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7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4188373" y="0"/>
            <a:ext cx="610125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s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a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d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7898524" y="261610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down</a:t>
            </a:r>
            <a:r>
              <a:rPr kumimoji="0" lang="en-US" altLang="zh-TW" sz="4400" b="1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 </a:t>
            </a:r>
            <a:endParaRPr lang="en-US" altLang="zh-TW" sz="4400" b="1" dirty="0">
              <a:solidFill>
                <a:srgbClr val="000000"/>
              </a:solidFill>
              <a:latin typeface="Comic Sans MS" panose="030F0702030302020204" pitchFamily="66" charset="0"/>
              <a:ea typeface="微軟正黑體" panose="020B0604030504040204" pitchFamily="34" charset="-12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blue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in a bad mood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19458" name="Picture 2" descr="Inside out disney sad GIF on GIFER - by Dalaghm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91" y="2542924"/>
            <a:ext cx="7631380" cy="4296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378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1623849" y="157655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u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ngry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040414" y="419265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4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starving</a:t>
            </a:r>
          </a:p>
          <a:p>
            <a:pPr lvl="0"/>
            <a:r>
              <a:rPr lang="en-US" altLang="zh-TW" sz="4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I could eat a horse.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</a:endParaRPr>
          </a:p>
        </p:txBody>
      </p:sp>
      <p:pic>
        <p:nvPicPr>
          <p:cNvPr id="20482" name="Picture 2" descr="Tom Is Hungry GIF by GIF Generator | Gfycat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994" y="2780544"/>
            <a:ext cx="6459333" cy="40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962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字方塊 4"/>
          <p:cNvSpPr txBox="1"/>
          <p:nvPr/>
        </p:nvSpPr>
        <p:spPr>
          <a:xfrm>
            <a:off x="2265994" y="133666"/>
            <a:ext cx="710147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th</a:t>
            </a:r>
            <a:r>
              <a:rPr kumimoji="0" lang="en-US" altLang="zh-TW" sz="16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EngTRESS B" panose="02000500000000000000" pitchFamily="2" charset="0"/>
                <a:ea typeface="微軟正黑體" panose="020B0604030504040204" pitchFamily="34" charset="-120"/>
                <a:cs typeface="+mn-cs"/>
              </a:rPr>
              <a:t>irsty</a:t>
            </a:r>
            <a:endParaRPr kumimoji="0" lang="zh-TW" altLang="en-US" sz="16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EngTRESS B" panose="02000500000000000000" pitchFamily="2" charset="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8040414" y="419265"/>
            <a:ext cx="44984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parched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omic Sans MS" panose="030F0702030302020204" pitchFamily="66" charset="0"/>
                <a:ea typeface="微軟正黑體" panose="020B0604030504040204" pitchFamily="34" charset="-120"/>
                <a:cs typeface="+mn-cs"/>
              </a:rPr>
              <a:t>I’m drier than the desert.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omic Sans MS" panose="030F0702030302020204" pitchFamily="66" charset="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1508" name="Picture 4" descr="Thirsty GIFs - Get the best gif on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4734" y="2527157"/>
            <a:ext cx="7648356" cy="429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85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木刻字型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3.xml><?xml version="1.0" encoding="utf-8"?>
<a:theme xmlns:a="http://schemas.openxmlformats.org/drawingml/2006/main" name="1_Day_Dreaming_SHIP_TP102737818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1019</TotalTime>
  <Words>147</Words>
  <Application>Microsoft Office PowerPoint</Application>
  <PresentationFormat>寬螢幕</PresentationFormat>
  <Paragraphs>59</Paragraphs>
  <Slides>15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15</vt:i4>
      </vt:variant>
    </vt:vector>
  </HeadingPairs>
  <TitlesOfParts>
    <vt:vector size="31" baseType="lpstr">
      <vt:lpstr>宋体</vt:lpstr>
      <vt:lpstr>微軟正黑體</vt:lpstr>
      <vt:lpstr>新細明體</vt:lpstr>
      <vt:lpstr>標楷體</vt:lpstr>
      <vt:lpstr>Arial</vt:lpstr>
      <vt:lpstr>Arial Rounded MT Bold</vt:lpstr>
      <vt:lpstr>Calibri</vt:lpstr>
      <vt:lpstr>Comic Sans MS</vt:lpstr>
      <vt:lpstr>EngTRESS B</vt:lpstr>
      <vt:lpstr>Gill Sans MT</vt:lpstr>
      <vt:lpstr>Rockwell</vt:lpstr>
      <vt:lpstr>Rockwell Condensed</vt:lpstr>
      <vt:lpstr>Wingdings</vt:lpstr>
      <vt:lpstr>Parcel</vt:lpstr>
      <vt:lpstr>木刻字型</vt:lpstr>
      <vt:lpstr>1_Day_Dreaming_SHIP_TP102737818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The great Designer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53</cp:revision>
  <dcterms:created xsi:type="dcterms:W3CDTF">2020-09-30T00:05:44Z</dcterms:created>
  <dcterms:modified xsi:type="dcterms:W3CDTF">2020-10-08T07:23:51Z</dcterms:modified>
</cp:coreProperties>
</file>